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95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27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450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0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32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25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4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48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766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46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34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3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5C905-F4DA-E84B-9B24-6BFA411C1425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201FD-B781-EC48-853D-AD0691D83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095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 Wed 29</a:t>
            </a:r>
            <a:r>
              <a:rPr lang="en-US" baseline="30000" dirty="0" smtClean="0"/>
              <a:t>th</a:t>
            </a:r>
            <a:r>
              <a:rPr lang="en-US" dirty="0" smtClean="0"/>
              <a:t> March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Morning</a:t>
            </a:r>
            <a:r>
              <a:rPr lang="en-US" dirty="0" smtClean="0"/>
              <a:t> </a:t>
            </a:r>
          </a:p>
          <a:p>
            <a:r>
              <a:rPr lang="en-US" sz="2400" dirty="0" smtClean="0"/>
              <a:t>Coronary Artery Disease </a:t>
            </a:r>
          </a:p>
          <a:p>
            <a:r>
              <a:rPr lang="en-US" sz="2400" dirty="0" smtClean="0"/>
              <a:t>Coronary Physiology/ Fractional Flow Reserve</a:t>
            </a:r>
          </a:p>
          <a:p>
            <a:r>
              <a:rPr lang="en-US" sz="2400" dirty="0" smtClean="0"/>
              <a:t>Stent Evolution</a:t>
            </a:r>
          </a:p>
          <a:p>
            <a:r>
              <a:rPr lang="en-US" sz="2400" dirty="0" smtClean="0"/>
              <a:t>Trends in CV medicine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Afternoon</a:t>
            </a:r>
          </a:p>
          <a:p>
            <a:r>
              <a:rPr lang="en-US" sz="2400" dirty="0" smtClean="0"/>
              <a:t>Radial versus Femoral Access</a:t>
            </a:r>
          </a:p>
          <a:p>
            <a:r>
              <a:rPr lang="en-US" sz="2400" dirty="0" smtClean="0"/>
              <a:t>Decision making regarding revascularization</a:t>
            </a:r>
          </a:p>
          <a:p>
            <a:r>
              <a:rPr lang="en-US" sz="2400" dirty="0" smtClean="0"/>
              <a:t>Complex PCI (STEMI/</a:t>
            </a:r>
            <a:r>
              <a:rPr lang="en-US" sz="2400" dirty="0" err="1" smtClean="0"/>
              <a:t>Rotablator</a:t>
            </a:r>
            <a:r>
              <a:rPr lang="en-US" sz="2400" dirty="0" smtClean="0"/>
              <a:t>/CTO/Bifurcation)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864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2 Thurs </a:t>
            </a:r>
            <a:r>
              <a:rPr lang="en-US" smtClean="0"/>
              <a:t>30</a:t>
            </a:r>
            <a:r>
              <a:rPr lang="en-US" baseline="30000" smtClean="0"/>
              <a:t>th</a:t>
            </a:r>
            <a:r>
              <a:rPr lang="en-US" smtClean="0"/>
              <a:t> March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Morning </a:t>
            </a:r>
          </a:p>
          <a:p>
            <a:r>
              <a:rPr lang="en-US" sz="2400" dirty="0" smtClean="0"/>
              <a:t>Intra-coronary Imaging (OCT/IVUS)</a:t>
            </a:r>
          </a:p>
          <a:p>
            <a:r>
              <a:rPr lang="en-US" sz="2400" dirty="0" smtClean="0"/>
              <a:t>Vascular Surgery-Aortic Aneurysm</a:t>
            </a:r>
          </a:p>
          <a:p>
            <a:pPr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Afternoon</a:t>
            </a:r>
          </a:p>
          <a:p>
            <a:pPr marL="0" indent="0"/>
            <a:r>
              <a:rPr lang="en-US" sz="2400" b="1" dirty="0" smtClean="0"/>
              <a:t>    R</a:t>
            </a:r>
            <a:r>
              <a:rPr lang="en-US" sz="2400" dirty="0" smtClean="0"/>
              <a:t>ecorded cased for complex coronary intervention 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More information on different case types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0289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65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Day 1 Wed 29th March 2017</vt:lpstr>
      <vt:lpstr>Day 2 Thurs 30th March 2017</vt:lpstr>
    </vt:vector>
  </TitlesOfParts>
  <Company>Nuig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1 Tuesday</dc:title>
  <dc:creator>Faisal Sharif</dc:creator>
  <cp:lastModifiedBy>Michelle Reinecke-Quain</cp:lastModifiedBy>
  <cp:revision>8</cp:revision>
  <dcterms:created xsi:type="dcterms:W3CDTF">2016-02-15T09:47:39Z</dcterms:created>
  <dcterms:modified xsi:type="dcterms:W3CDTF">2017-02-08T16:49:32Z</dcterms:modified>
</cp:coreProperties>
</file>